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1" r:id="rId15"/>
    <p:sldId id="270" r:id="rId16"/>
    <p:sldId id="272" r:id="rId17"/>
    <p:sldId id="273" r:id="rId18"/>
    <p:sldId id="274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48" d="100"/>
          <a:sy n="48" d="100"/>
        </p:scale>
        <p:origin x="67" y="7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58CE25-85E8-F37E-0BC0-B78B09A82A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MX"/>
              <a:t>Haz clic para modificar el estilo de título del patrón</a:t>
            </a:r>
            <a:endParaRPr lang="en-U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AF6877B-ECB4-3118-E9BB-7FFE4430A0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MX"/>
              <a:t>Haz clic para editar el estilo de subtítulo del patrón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A40B4C8-F4AD-3216-0CB2-5EDD127FC8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71AD4-4189-4D82-8E3B-2EDCA8FD2B55}" type="datetimeFigureOut">
              <a:rPr lang="en-US" smtClean="0"/>
              <a:t>4/27/2025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D399B39-56ED-FF0C-A552-0A3A749179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25A8023-AC85-A14E-BE93-76DE2E138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ACA50-FDDF-4207-B0F3-CCC4AE0AE1E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9850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CB0FD16-18EF-B8B4-0E65-4B6106E67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n-US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D8D3C5A6-33CB-ADC3-E205-7F5C24CA2A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46BBC72-4A04-AA76-E663-A7A6E6C250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71AD4-4189-4D82-8E3B-2EDCA8FD2B55}" type="datetimeFigureOut">
              <a:rPr lang="en-US" smtClean="0"/>
              <a:t>4/27/2025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65367FB-D142-CA4A-CB5F-9597D11E54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6AFFE7B-69E3-E174-C7ED-67D71EC543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ACA50-FDDF-4207-B0F3-CCC4AE0AE1E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5881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8B12D88F-8502-A52C-0A10-DA84F48CD2C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MX"/>
              <a:t>Haz clic para modificar el estilo de título del patrón</a:t>
            </a:r>
            <a:endParaRPr lang="en-US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DA202FDC-06F2-C237-7FAB-84490F1FE0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45A0B66-E1AF-AC49-3D6C-2F092A9530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71AD4-4189-4D82-8E3B-2EDCA8FD2B55}" type="datetimeFigureOut">
              <a:rPr lang="en-US" smtClean="0"/>
              <a:t>4/27/2025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AF61913-78BD-BFD7-079F-6A316720CE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1F440E1-59DC-47CE-653F-ACA08BE2CB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ACA50-FDDF-4207-B0F3-CCC4AE0AE1E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6481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157821-294C-0A81-23D4-387B5FEDF3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5698DAB-65A0-B1F3-51E9-B821A0E4E2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BAE6D76-57B4-B28A-6931-9DC85DD075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71AD4-4189-4D82-8E3B-2EDCA8FD2B55}" type="datetimeFigureOut">
              <a:rPr lang="en-US" smtClean="0"/>
              <a:t>4/27/2025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8C57835-F683-7FE2-42F0-C1CB27B0B1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FC53EB0-517D-6D95-0BE9-9C713E704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ACA50-FDDF-4207-B0F3-CCC4AE0AE1E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7847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EF3E1A-8FCC-C46F-904F-CED9A742A3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MX"/>
              <a:t>Haz clic para modificar el estilo de título del patrón</a:t>
            </a:r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C3625F8-A857-54ED-5FFF-B648B5E994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8C2B503-171D-03A4-1621-8B724E4FCE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71AD4-4189-4D82-8E3B-2EDCA8FD2B55}" type="datetimeFigureOut">
              <a:rPr lang="en-US" smtClean="0"/>
              <a:t>4/27/2025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630A3ED-8F34-22DF-8156-273E99D31D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799FD13-DF7A-91EE-A5CF-2EEF82898D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ACA50-FDDF-4207-B0F3-CCC4AE0AE1E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7640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7D532FB-2A37-55FB-4E3B-4C79408EB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AB1CDD4-1B91-A17C-749A-258DED411D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F3230FB2-5105-2F1D-8BE7-C2AEAF1614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754AA58-250C-348E-F556-A3302B015F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71AD4-4189-4D82-8E3B-2EDCA8FD2B55}" type="datetimeFigureOut">
              <a:rPr lang="en-US" smtClean="0"/>
              <a:t>4/27/2025</a:t>
            </a:fld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392CE48-883E-BE56-B149-7985E6D5FF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81AF7A9-6032-804C-137B-E3F3E45E4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ACA50-FDDF-4207-B0F3-CCC4AE0AE1E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197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9DD1D2-938E-AB38-778B-00EBD39538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MX"/>
              <a:t>Haz clic para modificar el estilo de título del patrón</a:t>
            </a:r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7991AB7-893C-DD6B-D568-CF165F0D97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E3B56752-BBF2-BB0A-7F6F-D24B5604A7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77627488-9248-0D0D-5369-3FBE488B489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5B25D350-49A5-4245-EDEF-8FAA8939496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6BF7601F-9A5D-F361-801D-7EFE76F7EB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71AD4-4189-4D82-8E3B-2EDCA8FD2B55}" type="datetimeFigureOut">
              <a:rPr lang="en-US" smtClean="0"/>
              <a:t>4/27/2025</a:t>
            </a:fld>
            <a:endParaRPr lang="en-U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5B96275F-E395-48F7-29BC-9894B2402F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3B1609AD-3ED1-2395-94E1-95F1E0577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ACA50-FDDF-4207-B0F3-CCC4AE0AE1E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926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7CF37A3-EDE9-F0B2-EFD9-1CB4D57601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n-U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CAAC449D-AFBC-EF8E-F6A7-BE87D9ED6C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71AD4-4189-4D82-8E3B-2EDCA8FD2B55}" type="datetimeFigureOut">
              <a:rPr lang="en-US" smtClean="0"/>
              <a:t>4/27/2025</a:t>
            </a:fld>
            <a:endParaRPr lang="en-U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5583B2A-A51C-EBCF-B9E7-F8D364CBBD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48B67362-A793-C96B-5344-6F860141C4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ACA50-FDDF-4207-B0F3-CCC4AE0AE1E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0554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064DAB7F-41ED-A56A-4923-45221FEFCE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71AD4-4189-4D82-8E3B-2EDCA8FD2B55}" type="datetimeFigureOut">
              <a:rPr lang="en-US" smtClean="0"/>
              <a:t>4/27/2025</a:t>
            </a:fld>
            <a:endParaRPr lang="en-U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14E540F4-9BA4-CEC7-D554-780DAB268B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74F073C-592B-3842-8F82-D95CBE421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ACA50-FDDF-4207-B0F3-CCC4AE0AE1E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432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762A6D-6D20-7995-8D8B-E4876750D2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49D1861-4B34-B432-77AE-77C94068D8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617619F-A3F3-3FE0-78B9-2F3DC1A8C6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CD84400-7603-EF07-20BC-10668FE6DB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71AD4-4189-4D82-8E3B-2EDCA8FD2B55}" type="datetimeFigureOut">
              <a:rPr lang="en-US" smtClean="0"/>
              <a:t>4/27/2025</a:t>
            </a:fld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9A91205-96FE-719B-A430-8D44EFAD26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72E14B0-C773-2BF1-A11E-F8E88E44C7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ACA50-FDDF-4207-B0F3-CCC4AE0AE1E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1264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972573-32D5-FBF4-08D1-92F82028B5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  <a:endParaRPr lang="en-US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778B076C-5652-54EB-95CF-2175EC17C90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70C76121-E42C-EFF7-637C-C908425D8A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AF6FEE41-4333-8C74-780C-CA3EB90A17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71AD4-4189-4D82-8E3B-2EDCA8FD2B55}" type="datetimeFigureOut">
              <a:rPr lang="en-US" smtClean="0"/>
              <a:t>4/27/2025</a:t>
            </a:fld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45782B0-C642-63E6-BD32-C374057F12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1873AB3-2A72-8636-42FC-183CB60B0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ACA50-FDDF-4207-B0F3-CCC4AE0AE1E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9384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EE6602D5-9B3A-CB94-FDC4-75C7D1A731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MX"/>
              <a:t>Haz clic para modificar el estilo de título del patrón</a:t>
            </a:r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0D1D443-F388-ADD6-74CF-31E92C0782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E5CA522-CAE4-B307-5DD9-D024421247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1071AD4-4189-4D82-8E3B-2EDCA8FD2B55}" type="datetimeFigureOut">
              <a:rPr lang="en-US" smtClean="0"/>
              <a:t>4/27/2025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37BE13C-E0EA-9327-6CB4-478354917E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4AE78A5-EC44-2F64-99B3-E8949AF45B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DAACA50-FDDF-4207-B0F3-CCC4AE0AE1E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4782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431FDBA0-9636-B01D-F3E5-A398C486EE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9826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9B574336-15DC-E0A9-2BE8-7139C3BC10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3601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0C5D9B04-CBA8-77E8-6640-542C2B9FC1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9885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C7AA20B9-CF4E-B7ED-0672-21BE939F17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1739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5F095CED-B865-6225-0117-A45E332683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2026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EDFE02B-5EE3-4AC7-F733-DD31070C8E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8821" y="1738151"/>
            <a:ext cx="6496957" cy="2314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9288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EF2F4E69-CC63-4E70-E475-98C320FA1E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8501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7059EC34-705B-43A0-B2A0-ED8F8DEC8F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9288" y="2084858"/>
            <a:ext cx="6897063" cy="2353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3056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5858F8C8-5BDD-E8CC-2800-DA6DF642A8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5521" y="720901"/>
            <a:ext cx="7220958" cy="5553850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49C8D70C-698D-DCA6-4E8E-8E54FBD29A9A}"/>
              </a:ext>
            </a:extLst>
          </p:cNvPr>
          <p:cNvSpPr txBox="1"/>
          <p:nvPr/>
        </p:nvSpPr>
        <p:spPr>
          <a:xfrm>
            <a:off x="2389239" y="335050"/>
            <a:ext cx="7193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Diferentes estructuras de datos, los mas comunes son </a:t>
            </a:r>
            <a:r>
              <a:rPr lang="es-MX" dirty="0" err="1"/>
              <a:t>arrays</a:t>
            </a:r>
            <a:r>
              <a:rPr lang="es-MX" dirty="0"/>
              <a:t> y objetos</a:t>
            </a:r>
          </a:p>
        </p:txBody>
      </p:sp>
    </p:spTree>
    <p:extLst>
      <p:ext uri="{BB962C8B-B14F-4D97-AF65-F5344CB8AC3E}">
        <p14:creationId xmlns:p14="http://schemas.microsoft.com/office/powerpoint/2010/main" val="163874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A9093C9B-C159-0428-F4F1-C59FC908D8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071" y="1099812"/>
            <a:ext cx="10983858" cy="4658375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39E43C03-CA81-0DE9-A067-968FF0A4BABD}"/>
              </a:ext>
            </a:extLst>
          </p:cNvPr>
          <p:cNvSpPr txBox="1"/>
          <p:nvPr/>
        </p:nvSpPr>
        <p:spPr>
          <a:xfrm>
            <a:off x="3048000" y="344129"/>
            <a:ext cx="30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Otras estructuras de datos</a:t>
            </a:r>
          </a:p>
        </p:txBody>
      </p:sp>
    </p:spTree>
    <p:extLst>
      <p:ext uri="{BB962C8B-B14F-4D97-AF65-F5344CB8AC3E}">
        <p14:creationId xmlns:p14="http://schemas.microsoft.com/office/powerpoint/2010/main" val="34306040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1AFE8D57-7624-C021-5B2F-C5BFE20C12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7166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0126F165-813D-EB8E-B200-6866EB9535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5129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51CFDE3B-81BE-A123-C44A-FD82557AA6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5577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E8E34BCD-1086-C0AF-B4A1-D89562C03D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7374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761DA0CB-F9C0-4F54-4E7E-D5449B1ECA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1063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7726E447-82CD-AB30-AD05-5E3BE521F7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4784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9D447C03-8E62-0037-B891-572A2E3E81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829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A6786737-205A-F080-D006-DBD342714D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61524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443</TotalTime>
  <Words>16</Words>
  <Application>Microsoft Office PowerPoint</Application>
  <PresentationFormat>Panorámica</PresentationFormat>
  <Paragraphs>2</Paragraphs>
  <Slides>18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18</vt:i4>
      </vt:variant>
    </vt:vector>
  </HeadingPairs>
  <TitlesOfParts>
    <vt:vector size="22" baseType="lpstr">
      <vt:lpstr>Aptos</vt:lpstr>
      <vt:lpstr>Aptos Display</vt:lpstr>
      <vt:lpstr>Arial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Joel López</dc:creator>
  <cp:lastModifiedBy>Joel López</cp:lastModifiedBy>
  <cp:revision>3</cp:revision>
  <dcterms:created xsi:type="dcterms:W3CDTF">2025-03-21T00:46:51Z</dcterms:created>
  <dcterms:modified xsi:type="dcterms:W3CDTF">2025-04-27T06:51:36Z</dcterms:modified>
</cp:coreProperties>
</file>